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82" r:id="rId5"/>
    <p:sldId id="260" r:id="rId6"/>
    <p:sldId id="261" r:id="rId7"/>
    <p:sldId id="283" r:id="rId8"/>
    <p:sldId id="284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9" r:id="rId26"/>
    <p:sldId id="285" r:id="rId27"/>
    <p:sldId id="286" r:id="rId28"/>
    <p:sldId id="287" r:id="rId29"/>
    <p:sldId id="279" r:id="rId30"/>
    <p:sldId id="280" r:id="rId31"/>
    <p:sldId id="281" r:id="rId32"/>
    <p:sldId id="288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3B602-FD58-4EBB-AE4C-91D0313B39E2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D06B0-5F36-4832-AAE3-7639701CE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058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3B602-FD58-4EBB-AE4C-91D0313B39E2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D06B0-5F36-4832-AAE3-7639701CE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503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3B602-FD58-4EBB-AE4C-91D0313B39E2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D06B0-5F36-4832-AAE3-7639701CEBF1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2882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3B602-FD58-4EBB-AE4C-91D0313B39E2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D06B0-5F36-4832-AAE3-7639701CE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886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3B602-FD58-4EBB-AE4C-91D0313B39E2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D06B0-5F36-4832-AAE3-7639701CEBF1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70733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3B602-FD58-4EBB-AE4C-91D0313B39E2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D06B0-5F36-4832-AAE3-7639701CE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5319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3B602-FD58-4EBB-AE4C-91D0313B39E2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D06B0-5F36-4832-AAE3-7639701CE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9026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3B602-FD58-4EBB-AE4C-91D0313B39E2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D06B0-5F36-4832-AAE3-7639701CE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257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3B602-FD58-4EBB-AE4C-91D0313B39E2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D06B0-5F36-4832-AAE3-7639701CE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708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3B602-FD58-4EBB-AE4C-91D0313B39E2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D06B0-5F36-4832-AAE3-7639701CE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537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3B602-FD58-4EBB-AE4C-91D0313B39E2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D06B0-5F36-4832-AAE3-7639701CE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28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3B602-FD58-4EBB-AE4C-91D0313B39E2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D06B0-5F36-4832-AAE3-7639701CE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37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3B602-FD58-4EBB-AE4C-91D0313B39E2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D06B0-5F36-4832-AAE3-7639701CE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566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3B602-FD58-4EBB-AE4C-91D0313B39E2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D06B0-5F36-4832-AAE3-7639701CE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519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3B602-FD58-4EBB-AE4C-91D0313B39E2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D06B0-5F36-4832-AAE3-7639701CE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67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3B602-FD58-4EBB-AE4C-91D0313B39E2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D06B0-5F36-4832-AAE3-7639701CE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194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03B602-FD58-4EBB-AE4C-91D0313B39E2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4DD06B0-5F36-4832-AAE3-7639701CE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41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CBA35-40B5-74AE-8899-8CEEC3F66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65" y="1361208"/>
            <a:ext cx="6596245" cy="2726295"/>
          </a:xfrm>
        </p:spPr>
        <p:txBody>
          <a:bodyPr>
            <a:normAutofit fontScale="90000"/>
          </a:bodyPr>
          <a:lstStyle/>
          <a:p>
            <a:pPr algn="l"/>
            <a:r>
              <a:rPr lang="vi-VN" sz="3700" b="1" dirty="0">
                <a:solidFill>
                  <a:schemeClr val="tx1"/>
                </a:solidFill>
              </a:rPr>
              <a:t>Bài tập 1</a:t>
            </a:r>
            <a:br>
              <a:rPr lang="vi-VN" sz="3700" b="1" dirty="0">
                <a:solidFill>
                  <a:schemeClr val="tx1"/>
                </a:solidFill>
              </a:rPr>
            </a:br>
            <a:r>
              <a:rPr lang="vi-VN" sz="3700" dirty="0">
                <a:solidFill>
                  <a:schemeClr val="tx1"/>
                </a:solidFill>
              </a:rPr>
              <a:t>Môn: Hệ quản trị cơ sở dữ liệu</a:t>
            </a:r>
            <a:br>
              <a:rPr lang="vi-VN" sz="3700" dirty="0">
                <a:solidFill>
                  <a:schemeClr val="tx1"/>
                </a:solidFill>
              </a:rPr>
            </a:br>
            <a:r>
              <a:rPr lang="vi-VN" sz="3700" dirty="0">
                <a:solidFill>
                  <a:schemeClr val="tx1"/>
                </a:solidFill>
              </a:rPr>
              <a:t>Họ &amp; tên: Nguyễn Văn Hoan</a:t>
            </a:r>
            <a:br>
              <a:rPr lang="vi-VN" sz="3700" dirty="0">
                <a:solidFill>
                  <a:schemeClr val="tx1"/>
                </a:solidFill>
              </a:rPr>
            </a:br>
            <a:r>
              <a:rPr lang="vi-VN" sz="3700" dirty="0">
                <a:solidFill>
                  <a:schemeClr val="tx1"/>
                </a:solidFill>
              </a:rPr>
              <a:t>MSSV: K225480106023</a:t>
            </a:r>
            <a:br>
              <a:rPr lang="vi-VN" sz="3700" dirty="0">
                <a:solidFill>
                  <a:schemeClr val="tx1"/>
                </a:solidFill>
              </a:rPr>
            </a:br>
            <a:r>
              <a:rPr lang="vi-VN" sz="3700" dirty="0">
                <a:solidFill>
                  <a:schemeClr val="tx1"/>
                </a:solidFill>
              </a:rPr>
              <a:t>Lớp: K58KTPM.K01</a:t>
            </a:r>
            <a:endParaRPr lang="en-US" sz="3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715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FDEE21-701B-4679-2FAB-0F092BC5E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4F8CB-DB0D-2A0D-9A95-593E5E624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400" b="1" dirty="0">
                <a:solidFill>
                  <a:srgbClr val="FFFFFF"/>
                </a:solidFill>
              </a:rPr>
              <a:t>Download SQL Server 2022 Developer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E20D5A-B266-EE7C-9292-2073D9FCA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9935" y="2421082"/>
            <a:ext cx="4739055" cy="42083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5A3E7E-C791-46C2-AC43-AADFDEF36817}"/>
              </a:ext>
            </a:extLst>
          </p:cNvPr>
          <p:cNvSpPr txBox="1"/>
          <p:nvPr/>
        </p:nvSpPr>
        <p:spPr>
          <a:xfrm>
            <a:off x="0" y="1589282"/>
            <a:ext cx="1219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200" dirty="0">
                <a:latin typeface="Aptos Display" panose="020B0004020202020204" pitchFamily="34" charset="0"/>
              </a:rPr>
              <a:t>8. chọn </a:t>
            </a:r>
            <a:r>
              <a:rPr lang="vi-VN" sz="2200" i="1" dirty="0">
                <a:latin typeface="Aptos Display" panose="020B0004020202020204" pitchFamily="34" charset="0"/>
              </a:rPr>
              <a:t>Next</a:t>
            </a:r>
            <a:r>
              <a:rPr lang="vi-VN" sz="2200" dirty="0">
                <a:latin typeface="Aptos Display" panose="020B0004020202020204" pitchFamily="34" charset="0"/>
              </a:rPr>
              <a:t>.</a:t>
            </a:r>
            <a:endParaRPr lang="en-US" sz="2200" i="1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936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9760B2-EC42-9E28-A0E9-12448BE09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F819A-AE6C-1F10-5BDC-5A4C028EA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400" b="1" dirty="0">
                <a:solidFill>
                  <a:srgbClr val="FFFFFF"/>
                </a:solidFill>
              </a:rPr>
              <a:t>Download SQL Server 2022 Developer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092B9F-2D6E-10F8-6F8F-D8B816126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9935" y="2436963"/>
            <a:ext cx="4739055" cy="41765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33E974-8609-4597-8BDE-C3EF7F70AF17}"/>
              </a:ext>
            </a:extLst>
          </p:cNvPr>
          <p:cNvSpPr txBox="1"/>
          <p:nvPr/>
        </p:nvSpPr>
        <p:spPr>
          <a:xfrm>
            <a:off x="0" y="1589282"/>
            <a:ext cx="1219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200" dirty="0">
                <a:latin typeface="Aptos Display" panose="020B0004020202020204" pitchFamily="34" charset="0"/>
              </a:rPr>
              <a:t>9. tiếp tục </a:t>
            </a:r>
            <a:r>
              <a:rPr lang="vi-VN" sz="2200" i="1" dirty="0">
                <a:latin typeface="Aptos Display" panose="020B0004020202020204" pitchFamily="34" charset="0"/>
              </a:rPr>
              <a:t>Next</a:t>
            </a:r>
            <a:r>
              <a:rPr lang="vi-VN" sz="2200" dirty="0">
                <a:latin typeface="Aptos Display" panose="020B0004020202020204" pitchFamily="34" charset="0"/>
              </a:rPr>
              <a:t>.</a:t>
            </a:r>
            <a:endParaRPr lang="en-US" sz="2200" i="1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095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AF7F15-9964-AAD8-EA83-CF2B57E57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9D555-ED6F-7B90-7932-9840EF359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400" b="1" dirty="0">
                <a:solidFill>
                  <a:srgbClr val="FFFFFF"/>
                </a:solidFill>
              </a:rPr>
              <a:t>Download SQL Server 2022 Developer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89EE88-E189-07AE-1A51-853FCBFC2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9935" y="2441934"/>
            <a:ext cx="4739055" cy="41666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509565-E336-44B3-BBAA-22ACFEB7EA15}"/>
              </a:ext>
            </a:extLst>
          </p:cNvPr>
          <p:cNvSpPr txBox="1"/>
          <p:nvPr/>
        </p:nvSpPr>
        <p:spPr>
          <a:xfrm>
            <a:off x="0" y="1589282"/>
            <a:ext cx="1219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200" dirty="0">
                <a:latin typeface="Aptos Display" panose="020B0004020202020204" pitchFamily="34" charset="0"/>
              </a:rPr>
              <a:t>10. chọn </a:t>
            </a:r>
            <a:r>
              <a:rPr lang="vi-VN" sz="2200" i="1" dirty="0">
                <a:latin typeface="Aptos Display" panose="020B0004020202020204" pitchFamily="34" charset="0"/>
              </a:rPr>
              <a:t>Next</a:t>
            </a:r>
            <a:r>
              <a:rPr lang="vi-VN" sz="2200" dirty="0">
                <a:latin typeface="Aptos Display" panose="020B0004020202020204" pitchFamily="34" charset="0"/>
              </a:rPr>
              <a:t>.</a:t>
            </a:r>
            <a:endParaRPr lang="en-US" sz="2200" i="1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898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022D65-7891-B8F2-A62B-CA1AB643D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B6527-86D2-25A2-11B8-731F954B5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400" b="1" dirty="0">
                <a:solidFill>
                  <a:srgbClr val="FFFFFF"/>
                </a:solidFill>
              </a:rPr>
              <a:t>Download SQL Server 2022 Developer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E42F57-E95B-6CEA-EAD7-69F6BFB78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9320" y="2441934"/>
            <a:ext cx="4720285" cy="41666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745A69-C4E0-46FC-8A46-7CCBE9829D89}"/>
              </a:ext>
            </a:extLst>
          </p:cNvPr>
          <p:cNvSpPr txBox="1"/>
          <p:nvPr/>
        </p:nvSpPr>
        <p:spPr>
          <a:xfrm>
            <a:off x="0" y="1589282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2200" dirty="0">
                <a:latin typeface="Aptos Display" panose="020B0004020202020204" pitchFamily="34" charset="0"/>
              </a:rPr>
              <a:t>11. chọn </a:t>
            </a:r>
            <a:r>
              <a:rPr lang="vi-VN" sz="2200" i="1" dirty="0">
                <a:latin typeface="Aptos Display" panose="020B0004020202020204" pitchFamily="34" charset="0"/>
              </a:rPr>
              <a:t>Developer </a:t>
            </a:r>
            <a:r>
              <a:rPr lang="vi-VN" sz="2200" dirty="0">
                <a:latin typeface="Aptos Display" panose="020B0004020202020204" pitchFamily="34" charset="0"/>
              </a:rPr>
              <a:t>(để sử dụng miễn phí và chạy được các tất cả các câu lệnh có thể dùng).  Sau khi chọn ta bấm </a:t>
            </a:r>
            <a:r>
              <a:rPr lang="vi-VN" sz="2200" i="1" dirty="0">
                <a:latin typeface="Aptos Display" panose="020B0004020202020204" pitchFamily="34" charset="0"/>
              </a:rPr>
              <a:t>Next.</a:t>
            </a:r>
            <a:endParaRPr lang="en-US" sz="2200" i="1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127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52D2BE-A662-EE38-BD46-0513C2A8F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7F6C7-6084-D69E-D04D-C31A03AD1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400" b="1" dirty="0">
                <a:solidFill>
                  <a:srgbClr val="FFFFFF"/>
                </a:solidFill>
              </a:rPr>
              <a:t>Download SQL Server 2022 Developer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F588D4-52B3-321E-B9D7-F16DC7597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4623" y="2441934"/>
            <a:ext cx="4709678" cy="41666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1F4375-1D07-4D8C-8F48-9F6B5C96E75A}"/>
              </a:ext>
            </a:extLst>
          </p:cNvPr>
          <p:cNvSpPr txBox="1"/>
          <p:nvPr/>
        </p:nvSpPr>
        <p:spPr>
          <a:xfrm>
            <a:off x="0" y="1589282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2200" dirty="0">
                <a:latin typeface="Aptos Display" panose="020B0004020202020204" pitchFamily="34" charset="0"/>
              </a:rPr>
              <a:t>12. chọn </a:t>
            </a:r>
            <a:r>
              <a:rPr lang="vi-VN" sz="2200" i="1" dirty="0">
                <a:latin typeface="Aptos Display" panose="020B0004020202020204" pitchFamily="34" charset="0"/>
              </a:rPr>
              <a:t>I accept the license terms and privacy statement </a:t>
            </a:r>
            <a:r>
              <a:rPr lang="vi-VN" sz="2200" dirty="0">
                <a:latin typeface="Aptos Display" panose="020B0004020202020204" pitchFamily="34" charset="0"/>
              </a:rPr>
              <a:t>để chấp nhận bản quyền và tiến hành cài đặt. Tiếp theo chọn </a:t>
            </a:r>
            <a:r>
              <a:rPr lang="vi-VN" sz="2200" i="1" dirty="0">
                <a:latin typeface="Aptos Display" panose="020B0004020202020204" pitchFamily="34" charset="0"/>
              </a:rPr>
              <a:t>Next</a:t>
            </a:r>
            <a:r>
              <a:rPr lang="vi-VN" sz="2200" dirty="0">
                <a:latin typeface="Aptos Display" panose="020B0004020202020204" pitchFamily="34" charset="0"/>
              </a:rPr>
              <a:t>.</a:t>
            </a:r>
            <a:endParaRPr lang="en-US" sz="2200" i="1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886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F732FE-3FAB-E588-CB59-14DC8E54E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2EB71-806B-B208-95DA-2981B4F6D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400" b="1" dirty="0">
                <a:solidFill>
                  <a:srgbClr val="FFFFFF"/>
                </a:solidFill>
              </a:rPr>
              <a:t>Download SQL Server 2022 Developer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D04CE3-3523-7793-E2E6-4247E22D8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6053" y="2441934"/>
            <a:ext cx="4706817" cy="41666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82FFD0-4AA0-42B2-88B8-144FF58045D4}"/>
              </a:ext>
            </a:extLst>
          </p:cNvPr>
          <p:cNvSpPr txBox="1"/>
          <p:nvPr/>
        </p:nvSpPr>
        <p:spPr>
          <a:xfrm>
            <a:off x="0" y="1589282"/>
            <a:ext cx="1219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200" dirty="0">
                <a:latin typeface="Aptos Display" panose="020B0004020202020204" pitchFamily="34" charset="0"/>
              </a:rPr>
              <a:t>13. ta không sử dụng đến nên tiếp tục bấm </a:t>
            </a:r>
            <a:r>
              <a:rPr lang="vi-VN" sz="2200" i="1" dirty="0">
                <a:latin typeface="Aptos Display" panose="020B0004020202020204" pitchFamily="34" charset="0"/>
              </a:rPr>
              <a:t>Next </a:t>
            </a:r>
            <a:r>
              <a:rPr lang="vi-VN" sz="2200" dirty="0">
                <a:latin typeface="Aptos Display" panose="020B0004020202020204" pitchFamily="34" charset="0"/>
              </a:rPr>
              <a:t>mà không chọn bất kì lựa chọn nào.</a:t>
            </a:r>
            <a:endParaRPr lang="en-US" sz="2200" i="1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526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66BD0F-5DC0-26E4-5CF6-639CA579B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F65F7-A024-9517-851D-94288BC16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400" b="1" dirty="0">
                <a:solidFill>
                  <a:srgbClr val="FFFFFF"/>
                </a:solidFill>
              </a:rPr>
              <a:t>Download SQL Server 2022 Developer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799414-5A88-672A-CA34-E9EB24CDF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0391" y="2441934"/>
            <a:ext cx="4678140" cy="41666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66AD87-CC8F-4819-AA19-3223ACEF4116}"/>
              </a:ext>
            </a:extLst>
          </p:cNvPr>
          <p:cNvSpPr txBox="1"/>
          <p:nvPr/>
        </p:nvSpPr>
        <p:spPr>
          <a:xfrm>
            <a:off x="0" y="1589282"/>
            <a:ext cx="1219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200" dirty="0">
                <a:latin typeface="Aptos Display" panose="020B0004020202020204" pitchFamily="34" charset="0"/>
              </a:rPr>
              <a:t>14. Ta chọn những tính năng cần thiết rồi chọn </a:t>
            </a:r>
            <a:r>
              <a:rPr lang="vi-VN" sz="2200" i="1" dirty="0">
                <a:latin typeface="Aptos Display" panose="020B0004020202020204" pitchFamily="34" charset="0"/>
              </a:rPr>
              <a:t>Next.</a:t>
            </a:r>
            <a:endParaRPr lang="en-US" sz="2200" i="1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04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0A6D82-F477-A4EE-87FE-F35124273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22626-10C6-A39A-C0D2-9A446FB8F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400" b="1" dirty="0">
                <a:solidFill>
                  <a:srgbClr val="FFFFFF"/>
                </a:solidFill>
              </a:rPr>
              <a:t>Download SQL Server 2022 Developer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F196F3-F5BA-F51C-3DEA-197243A2E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76644" y="2458210"/>
            <a:ext cx="4645634" cy="41340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72CA75-97C6-4CB4-B042-39E67B8CEE3D}"/>
              </a:ext>
            </a:extLst>
          </p:cNvPr>
          <p:cNvSpPr txBox="1"/>
          <p:nvPr/>
        </p:nvSpPr>
        <p:spPr>
          <a:xfrm>
            <a:off x="0" y="1589282"/>
            <a:ext cx="1219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200" dirty="0">
                <a:latin typeface="Aptos Display" panose="020B0004020202020204" pitchFamily="34" charset="0"/>
              </a:rPr>
              <a:t>15. </a:t>
            </a:r>
            <a:r>
              <a:rPr lang="vi-VN" sz="2200" i="1" dirty="0">
                <a:latin typeface="Aptos Display" panose="020B0004020202020204" pitchFamily="34" charset="0"/>
              </a:rPr>
              <a:t>click</a:t>
            </a:r>
            <a:r>
              <a:rPr lang="vi-VN" sz="2200" dirty="0">
                <a:latin typeface="Aptos Display" panose="020B0004020202020204" pitchFamily="34" charset="0"/>
              </a:rPr>
              <a:t> vào </a:t>
            </a:r>
            <a:r>
              <a:rPr lang="vi-VN" sz="2200" i="1" dirty="0">
                <a:latin typeface="Aptos Display" panose="020B0004020202020204" pitchFamily="34" charset="0"/>
              </a:rPr>
              <a:t>Named Instance </a:t>
            </a:r>
            <a:r>
              <a:rPr lang="vi-VN" sz="2200" dirty="0">
                <a:latin typeface="Aptos Display" panose="020B0004020202020204" pitchFamily="34" charset="0"/>
              </a:rPr>
              <a:t>và đặt tên , chọn next</a:t>
            </a:r>
            <a:endParaRPr lang="en-US" sz="2200" i="1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198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BACBEB-5B0A-5B86-2F6E-B917A66E3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61C3C-9FA6-F621-FD7A-EA391AAED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400" b="1" dirty="0">
                <a:solidFill>
                  <a:srgbClr val="FFFFFF"/>
                </a:solidFill>
              </a:rPr>
              <a:t>Download SQL Server 2022 Developer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34A0DD-8066-24A9-2B18-061ADDBF4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76644" y="2495081"/>
            <a:ext cx="4645634" cy="4060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994820-E73B-4877-B567-09C687C9E088}"/>
              </a:ext>
            </a:extLst>
          </p:cNvPr>
          <p:cNvSpPr txBox="1"/>
          <p:nvPr/>
        </p:nvSpPr>
        <p:spPr>
          <a:xfrm>
            <a:off x="0" y="1589282"/>
            <a:ext cx="1219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200" dirty="0">
                <a:latin typeface="Aptos Display" panose="020B0004020202020204" pitchFamily="34" charset="0"/>
              </a:rPr>
              <a:t>16. Cửa sổ </a:t>
            </a:r>
            <a:r>
              <a:rPr lang="vi-VN" sz="2200" i="1" dirty="0">
                <a:latin typeface="Aptos Display" panose="020B0004020202020204" pitchFamily="34" charset="0"/>
              </a:rPr>
              <a:t>Server Configuration </a:t>
            </a:r>
            <a:r>
              <a:rPr lang="vi-VN" sz="2200" dirty="0">
                <a:latin typeface="Aptos Display" panose="020B0004020202020204" pitchFamily="34" charset="0"/>
              </a:rPr>
              <a:t>ta tiếp tục chọn </a:t>
            </a:r>
            <a:r>
              <a:rPr lang="vi-VN" sz="2200" i="1" dirty="0">
                <a:latin typeface="Aptos Display" panose="020B0004020202020204" pitchFamily="34" charset="0"/>
              </a:rPr>
              <a:t>Next.</a:t>
            </a:r>
            <a:endParaRPr lang="en-US" sz="2200" i="1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777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939267-21D9-975B-ABE9-6F4BFA978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061FF-73AF-3631-2341-58AFAF84D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400" b="1" dirty="0">
                <a:solidFill>
                  <a:srgbClr val="FFFFFF"/>
                </a:solidFill>
              </a:rPr>
              <a:t>Download SQL Server 2022 Developer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9A0D0A-F7A1-B9A5-DF8A-690E2B7AD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0696" y="2495081"/>
            <a:ext cx="4617529" cy="4060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D3BC5D-DAB5-4EC8-A9A5-23BC1A040DD4}"/>
              </a:ext>
            </a:extLst>
          </p:cNvPr>
          <p:cNvSpPr txBox="1"/>
          <p:nvPr/>
        </p:nvSpPr>
        <p:spPr>
          <a:xfrm>
            <a:off x="0" y="1589282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200" dirty="0">
                <a:latin typeface="Aptos Display" panose="020B0004020202020204" pitchFamily="34" charset="0"/>
              </a:rPr>
              <a:t>17. Trong cửa sổ </a:t>
            </a:r>
            <a:r>
              <a:rPr lang="vi-VN" sz="2200" i="1" dirty="0">
                <a:latin typeface="Aptos Display" panose="020B0004020202020204" pitchFamily="34" charset="0"/>
              </a:rPr>
              <a:t>Analysis Services Configuration</a:t>
            </a:r>
            <a:r>
              <a:rPr lang="vi-VN" sz="2200" dirty="0">
                <a:latin typeface="Aptos Display" panose="020B0004020202020204" pitchFamily="34" charset="0"/>
              </a:rPr>
              <a:t>, chọn chế độ </a:t>
            </a:r>
            <a:r>
              <a:rPr lang="vi-VN" sz="2200" i="1" dirty="0">
                <a:latin typeface="Aptos Display" panose="020B0004020202020204" pitchFamily="34" charset="0"/>
              </a:rPr>
              <a:t>Tabular Mode,</a:t>
            </a:r>
            <a:r>
              <a:rPr lang="vi-VN" sz="2200" dirty="0">
                <a:latin typeface="Aptos Display" panose="020B0004020202020204" pitchFamily="34" charset="0"/>
              </a:rPr>
              <a:t> </a:t>
            </a:r>
            <a:r>
              <a:rPr lang="vi-VN" sz="2200" i="1" dirty="0">
                <a:latin typeface="Aptos Display" panose="020B0004020202020204" pitchFamily="34" charset="0"/>
              </a:rPr>
              <a:t>Add</a:t>
            </a:r>
            <a:r>
              <a:rPr lang="vi-VN" sz="2200" dirty="0">
                <a:latin typeface="Aptos Display" panose="020B0004020202020204" pitchFamily="34" charset="0"/>
              </a:rPr>
              <a:t> người dùng hiện tại rồi bấm </a:t>
            </a:r>
            <a:r>
              <a:rPr lang="vi-VN" sz="2200" i="1" dirty="0">
                <a:latin typeface="Aptos Display" panose="020B0004020202020204" pitchFamily="34" charset="0"/>
              </a:rPr>
              <a:t>Next.</a:t>
            </a:r>
            <a:endParaRPr lang="en-US" sz="2200" i="1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226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B21AA3-3D20-01BE-E7EC-D9DF68D81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29CCA-D309-2A2D-569B-F9D28D4E8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400" b="1" dirty="0">
                <a:solidFill>
                  <a:srgbClr val="FFFFFF"/>
                </a:solidFill>
              </a:rPr>
              <a:t>Download SQL Server 2022 Developer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58BF19-EBBC-2B5B-5096-93EA304D5181}"/>
              </a:ext>
            </a:extLst>
          </p:cNvPr>
          <p:cNvSpPr txBox="1"/>
          <p:nvPr/>
        </p:nvSpPr>
        <p:spPr>
          <a:xfrm>
            <a:off x="0" y="1589282"/>
            <a:ext cx="110032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200" dirty="0">
                <a:latin typeface="Aptos Display" panose="020B0004020202020204" pitchFamily="34" charset="0"/>
              </a:rPr>
              <a:t>1. Download phiên bản Developer tại trang chủ Microsoft theo đường dẫn sau:</a:t>
            </a:r>
            <a:r>
              <a:rPr lang="vi-VN" sz="2200" i="1" dirty="0">
                <a:latin typeface="Aptos Display" panose="020B0004020202020204" pitchFamily="34" charset="0"/>
              </a:rPr>
              <a:t>.</a:t>
            </a:r>
            <a:endParaRPr lang="en-US" sz="2200" i="1" dirty="0">
              <a:latin typeface="Aptos Display" panose="020B00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D98E52-E707-682A-D0F2-F1B7F7251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6940"/>
            <a:ext cx="12192000" cy="467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171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7B9515-ACFE-AF6D-3F71-1F62D7D52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AD9F1-F86B-BEA8-1E12-12350D859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400" b="1" dirty="0">
                <a:solidFill>
                  <a:srgbClr val="FFFFFF"/>
                </a:solidFill>
              </a:rPr>
              <a:t>Download SQL Server 2022 Developer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53E494-0724-EF1E-32B4-0515D7FEE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03013" y="2495081"/>
            <a:ext cx="4592895" cy="4060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5AB9B6-AFA9-4B5A-87EB-0015E5CE66E6}"/>
              </a:ext>
            </a:extLst>
          </p:cNvPr>
          <p:cNvSpPr txBox="1"/>
          <p:nvPr/>
        </p:nvSpPr>
        <p:spPr>
          <a:xfrm>
            <a:off x="0" y="1589282"/>
            <a:ext cx="1219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200" dirty="0">
                <a:latin typeface="Aptos Display" panose="020B0004020202020204" pitchFamily="34" charset="0"/>
              </a:rPr>
              <a:t>18. Tại cửa sổ tiếp theo, ta không thay đổi thông số nào, tiếp tục bấm </a:t>
            </a:r>
            <a:r>
              <a:rPr lang="vi-VN" sz="2200" i="1" dirty="0">
                <a:latin typeface="Aptos Display" panose="020B0004020202020204" pitchFamily="34" charset="0"/>
              </a:rPr>
              <a:t>Next</a:t>
            </a:r>
            <a:r>
              <a:rPr lang="vi-VN" sz="2200" dirty="0">
                <a:latin typeface="Aptos Display" panose="020B0004020202020204" pitchFamily="34" charset="0"/>
              </a:rPr>
              <a:t>.</a:t>
            </a:r>
            <a:endParaRPr lang="en-US" sz="2200" i="1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384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9D0BE5-BA7D-1404-DD48-1E0FA0703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561D-71EC-6066-79A2-02225ACC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400" b="1" dirty="0">
                <a:solidFill>
                  <a:srgbClr val="FFFFFF"/>
                </a:solidFill>
              </a:rPr>
              <a:t>Download SQL Server 2022 Developer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08B975-2027-D1EA-E843-4B5469CF8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07565" y="2495081"/>
            <a:ext cx="4583791" cy="4060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615B41-7A16-4DB7-8CF8-5E789DF8D48D}"/>
              </a:ext>
            </a:extLst>
          </p:cNvPr>
          <p:cNvSpPr txBox="1"/>
          <p:nvPr/>
        </p:nvSpPr>
        <p:spPr>
          <a:xfrm>
            <a:off x="0" y="1589282"/>
            <a:ext cx="1219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200" dirty="0">
                <a:latin typeface="Aptos Display" panose="020B0004020202020204" pitchFamily="34" charset="0"/>
              </a:rPr>
              <a:t>19. Tiếp tục bấm </a:t>
            </a:r>
            <a:r>
              <a:rPr lang="vi-VN" sz="2200" i="1" dirty="0">
                <a:latin typeface="Aptos Display" panose="020B0004020202020204" pitchFamily="34" charset="0"/>
              </a:rPr>
              <a:t>Next.</a:t>
            </a:r>
            <a:r>
              <a:rPr lang="vi-VN" sz="2200" dirty="0">
                <a:latin typeface="Aptos Display" panose="020B0004020202020204" pitchFamily="34" charset="0"/>
              </a:rPr>
              <a:t> </a:t>
            </a:r>
            <a:endParaRPr lang="en-US" sz="2200" i="1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247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2DEED1-01A4-A2F5-15E4-0D6446ECE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FCEF9-6DAF-1F8B-6EAC-D67DC42DB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400" b="1" dirty="0">
                <a:solidFill>
                  <a:srgbClr val="FFFFFF"/>
                </a:solidFill>
              </a:rPr>
              <a:t>Download SQL Server 2022 Developer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1BEC82-8CDC-654E-ADC8-23DC832C2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07565" y="2519265"/>
            <a:ext cx="4583791" cy="40119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0F5105-A225-4FD4-932C-9996143BE4D0}"/>
              </a:ext>
            </a:extLst>
          </p:cNvPr>
          <p:cNvSpPr txBox="1"/>
          <p:nvPr/>
        </p:nvSpPr>
        <p:spPr>
          <a:xfrm>
            <a:off x="0" y="1589282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200" dirty="0">
                <a:latin typeface="Aptos Display" panose="020B0004020202020204" pitchFamily="34" charset="0"/>
              </a:rPr>
              <a:t>20. hệ thống cho phép soát lại toàn bộ các mục sẽ cài đặt. Nếu cần sửa đổi lại các thông số phía trước thì ta click vào </a:t>
            </a:r>
            <a:r>
              <a:rPr lang="vi-VN" sz="2200" i="1" dirty="0">
                <a:latin typeface="Aptos Display" panose="020B0004020202020204" pitchFamily="34" charset="0"/>
              </a:rPr>
              <a:t>Back.</a:t>
            </a:r>
            <a:r>
              <a:rPr lang="vi-VN" sz="2200" dirty="0">
                <a:latin typeface="Aptos Display" panose="020B0004020202020204" pitchFamily="34" charset="0"/>
              </a:rPr>
              <a:t> Ngược lại bấm </a:t>
            </a:r>
            <a:r>
              <a:rPr lang="vi-VN" sz="2200" i="1" dirty="0">
                <a:latin typeface="Aptos Display" panose="020B0004020202020204" pitchFamily="34" charset="0"/>
              </a:rPr>
              <a:t>Install </a:t>
            </a:r>
            <a:r>
              <a:rPr lang="vi-VN" sz="2200" dirty="0">
                <a:latin typeface="Aptos Display" panose="020B0004020202020204" pitchFamily="34" charset="0"/>
              </a:rPr>
              <a:t>để cài đặt phần mềm.</a:t>
            </a:r>
            <a:endParaRPr lang="en-US" sz="2200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626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078E19-299A-3510-EC6C-BE0EBF169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FF379-45C2-2A90-D86C-CB29D7F54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400" b="1" dirty="0">
                <a:solidFill>
                  <a:srgbClr val="FFFFFF"/>
                </a:solidFill>
              </a:rPr>
              <a:t>Download SQL Server 2022 Developer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37FFA4-452A-099D-AEA7-6DD9F3F08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32326" y="2519265"/>
            <a:ext cx="4534269" cy="40119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393480-04C1-4688-AC9B-1C5AB73FD4DD}"/>
              </a:ext>
            </a:extLst>
          </p:cNvPr>
          <p:cNvSpPr txBox="1"/>
          <p:nvPr/>
        </p:nvSpPr>
        <p:spPr>
          <a:xfrm>
            <a:off x="0" y="1589282"/>
            <a:ext cx="1219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200" dirty="0">
                <a:latin typeface="Aptos Display" panose="020B0004020202020204" pitchFamily="34" charset="0"/>
              </a:rPr>
              <a:t>21. Chờ trong giây lát để quá trình cài đặt được thực hiện</a:t>
            </a:r>
            <a:endParaRPr lang="en-US" sz="2200" i="1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691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0B3B3E-F862-7EA4-90E6-C18369FD9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A553F-D7CA-D854-A2B7-1C1A13E98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400" b="1" dirty="0">
                <a:solidFill>
                  <a:srgbClr val="FFFFFF"/>
                </a:solidFill>
              </a:rPr>
              <a:t>Download SQL Server 2022 Developer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FDB96C-0DDD-7CBF-44BB-FE5966B1D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32326" y="2057400"/>
            <a:ext cx="4534269" cy="44554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31FCC4-2784-4189-9594-EBFE501DAECF}"/>
              </a:ext>
            </a:extLst>
          </p:cNvPr>
          <p:cNvSpPr txBox="1"/>
          <p:nvPr/>
        </p:nvSpPr>
        <p:spPr>
          <a:xfrm>
            <a:off x="0" y="1589282"/>
            <a:ext cx="1219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200" dirty="0">
                <a:latin typeface="Aptos Display" panose="020B0004020202020204" pitchFamily="34" charset="0"/>
              </a:rPr>
              <a:t>22. </a:t>
            </a:r>
            <a:r>
              <a:rPr lang="vi-VN" sz="2200" i="1" dirty="0">
                <a:latin typeface="Aptos Display" panose="020B0004020202020204" pitchFamily="34" charset="0"/>
              </a:rPr>
              <a:t>click</a:t>
            </a:r>
            <a:r>
              <a:rPr lang="vi-VN" sz="2200" dirty="0">
                <a:latin typeface="Aptos Display" panose="020B0004020202020204" pitchFamily="34" charset="0"/>
              </a:rPr>
              <a:t> vào </a:t>
            </a:r>
            <a:r>
              <a:rPr lang="vi-VN" sz="2200" i="1" dirty="0">
                <a:latin typeface="Aptos Display" panose="020B0004020202020204" pitchFamily="34" charset="0"/>
              </a:rPr>
              <a:t>Close</a:t>
            </a:r>
            <a:r>
              <a:rPr lang="vi-VN" sz="2200" dirty="0">
                <a:latin typeface="Aptos Display" panose="020B0004020202020204" pitchFamily="34" charset="0"/>
              </a:rPr>
              <a:t>.</a:t>
            </a:r>
            <a:endParaRPr lang="en-US" sz="2200" i="1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800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6CA04F-04F3-7762-0E11-D72A8CF64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8F9F6-DEC8-4CE5-D437-C1D499F31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400" b="1" dirty="0">
                <a:solidFill>
                  <a:srgbClr val="FFFFFF"/>
                </a:solidFill>
              </a:rPr>
              <a:t>Download SQL Server 2022 Developer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49D902-796D-ED29-5EAC-AA4BAEE47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1680" y="2489200"/>
            <a:ext cx="8199120" cy="41249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01637C-B673-0D27-31C5-AA70331231E7}"/>
              </a:ext>
            </a:extLst>
          </p:cNvPr>
          <p:cNvSpPr txBox="1"/>
          <p:nvPr/>
        </p:nvSpPr>
        <p:spPr>
          <a:xfrm>
            <a:off x="0" y="1589282"/>
            <a:ext cx="1219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200" dirty="0">
                <a:latin typeface="Aptos Display" panose="020B0004020202020204" pitchFamily="34" charset="0"/>
              </a:rPr>
              <a:t>23. </a:t>
            </a:r>
            <a:r>
              <a:rPr lang="vi-VN" sz="2200" i="1" dirty="0">
                <a:latin typeface="Aptos Display" panose="020B0004020202020204" pitchFamily="34" charset="0"/>
              </a:rPr>
              <a:t>Download SSMS </a:t>
            </a:r>
            <a:r>
              <a:rPr lang="vi-VN" sz="2200" dirty="0">
                <a:latin typeface="Aptos Display" panose="020B0004020202020204" pitchFamily="34" charset="0"/>
              </a:rPr>
              <a:t>theo nguồn trên.</a:t>
            </a:r>
            <a:endParaRPr lang="en-US" sz="2200" i="1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222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A4DC15-0DCC-37E6-CA6C-4C1FF8EF2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4E06A-4005-C381-0C6D-AAF9EF028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400" b="1" dirty="0">
                <a:solidFill>
                  <a:srgbClr val="FFFFFF"/>
                </a:solidFill>
              </a:rPr>
              <a:t>Download SQL Server 2022 Developer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6CE26C-05A7-5EFC-AB0E-D28112D4E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85440" y="2033004"/>
            <a:ext cx="6441440" cy="45913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C26B58-E53A-64BB-8025-23628EA13868}"/>
              </a:ext>
            </a:extLst>
          </p:cNvPr>
          <p:cNvSpPr txBox="1"/>
          <p:nvPr/>
        </p:nvSpPr>
        <p:spPr>
          <a:xfrm>
            <a:off x="0" y="1589282"/>
            <a:ext cx="1219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200" dirty="0">
                <a:latin typeface="Aptos Display" panose="020B0004020202020204" pitchFamily="34" charset="0"/>
              </a:rPr>
              <a:t>24. </a:t>
            </a:r>
            <a:r>
              <a:rPr lang="vi-VN" sz="2200" i="1" dirty="0">
                <a:latin typeface="Aptos Display" panose="020B0004020202020204" pitchFamily="34" charset="0"/>
              </a:rPr>
              <a:t>click Istall SSMS.</a:t>
            </a:r>
            <a:endParaRPr lang="en-US" sz="2200" i="1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799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14BBED-CCC4-D440-891C-60A23F564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ACE4E-E8E9-CB64-959C-5B8D252D0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400" b="1" dirty="0">
                <a:solidFill>
                  <a:srgbClr val="FFFFFF"/>
                </a:solidFill>
              </a:rPr>
              <a:t>Download SQL Server 2022 Developer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D40BF5-C7ED-D914-ED8E-AF4AB57A5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6880" y="2086389"/>
            <a:ext cx="6360160" cy="45176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6FE9B3-5C90-2CBB-4107-68BC63F2AE55}"/>
              </a:ext>
            </a:extLst>
          </p:cNvPr>
          <p:cNvSpPr txBox="1"/>
          <p:nvPr/>
        </p:nvSpPr>
        <p:spPr>
          <a:xfrm>
            <a:off x="0" y="1589282"/>
            <a:ext cx="1219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200" dirty="0">
                <a:latin typeface="Aptos Display" panose="020B0004020202020204" pitchFamily="34" charset="0"/>
              </a:rPr>
              <a:t>25. </a:t>
            </a:r>
            <a:r>
              <a:rPr lang="vi-VN" sz="2200" i="1" dirty="0">
                <a:latin typeface="Aptos Display" panose="020B0004020202020204" pitchFamily="34" charset="0"/>
              </a:rPr>
              <a:t>click Install.</a:t>
            </a:r>
            <a:endParaRPr lang="en-US" sz="2200" i="1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647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74D79E-1991-7EAF-8505-49778E2C0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74139-A6D5-ADFD-BCC4-D9C5D5153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400" b="1" dirty="0">
                <a:solidFill>
                  <a:srgbClr val="FFFFFF"/>
                </a:solidFill>
              </a:rPr>
              <a:t>Download SQL Server 2022 Developer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EBD14E-A607-D9FE-B245-D085E576F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5045" y="2086389"/>
            <a:ext cx="5203830" cy="45176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5ABEE5-91B5-37ED-3316-EC207FEF9211}"/>
              </a:ext>
            </a:extLst>
          </p:cNvPr>
          <p:cNvSpPr txBox="1"/>
          <p:nvPr/>
        </p:nvSpPr>
        <p:spPr>
          <a:xfrm>
            <a:off x="0" y="1589282"/>
            <a:ext cx="1219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200" dirty="0">
                <a:latin typeface="Aptos Display" panose="020B0004020202020204" pitchFamily="34" charset="0"/>
              </a:rPr>
              <a:t>26. </a:t>
            </a:r>
            <a:r>
              <a:rPr lang="vi-VN" sz="2200" i="1" dirty="0">
                <a:latin typeface="Aptos Display" panose="020B0004020202020204" pitchFamily="34" charset="0"/>
              </a:rPr>
              <a:t>click Close.</a:t>
            </a:r>
            <a:endParaRPr lang="en-US" sz="2200" i="1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209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DD0C96-5F22-4667-DB50-35A4B81DA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932CC-7838-2A1B-6793-083ADD446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400" b="1" dirty="0">
                <a:solidFill>
                  <a:srgbClr val="FFFFFF"/>
                </a:solidFill>
              </a:rPr>
              <a:t>Download SQL Server 2022 Developer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A9E683-CDAA-B191-E337-246A5C374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3" b="4566"/>
          <a:stretch/>
        </p:blipFill>
        <p:spPr>
          <a:xfrm>
            <a:off x="1569027" y="2057632"/>
            <a:ext cx="8855133" cy="43533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075407-7418-52E8-FB15-93B0EFE9A8C5}"/>
              </a:ext>
            </a:extLst>
          </p:cNvPr>
          <p:cNvSpPr txBox="1"/>
          <p:nvPr/>
        </p:nvSpPr>
        <p:spPr>
          <a:xfrm>
            <a:off x="0" y="1589282"/>
            <a:ext cx="1219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200" dirty="0">
                <a:latin typeface="Aptos Display" panose="020B0004020202020204" pitchFamily="34" charset="0"/>
              </a:rPr>
              <a:t>27. Đăng nhập bằng </a:t>
            </a:r>
            <a:r>
              <a:rPr lang="vi-VN" sz="2200" i="1" dirty="0">
                <a:latin typeface="Aptos Display" panose="020B0004020202020204" pitchFamily="34" charset="0"/>
              </a:rPr>
              <a:t>SQL Server Authentication</a:t>
            </a:r>
            <a:r>
              <a:rPr lang="vi-VN" sz="2200" dirty="0">
                <a:latin typeface="Aptos Display" panose="020B0004020202020204" pitchFamily="34" charset="0"/>
              </a:rPr>
              <a:t>.</a:t>
            </a:r>
            <a:endParaRPr lang="en-US" sz="2200" i="1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770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F62CB8-DCA6-A6D3-2AEA-2CE20E873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2A72F-6D3C-C559-3CD9-F6E916124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400" b="1" dirty="0">
                <a:solidFill>
                  <a:srgbClr val="FFFFFF"/>
                </a:solidFill>
              </a:rPr>
              <a:t>Download SQL Server 2022 Developer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7DE692-6C4D-FA66-71F2-8CF1FF6AC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3" b="6514"/>
          <a:stretch/>
        </p:blipFill>
        <p:spPr>
          <a:xfrm>
            <a:off x="1548245" y="2224129"/>
            <a:ext cx="8891156" cy="41157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50E2F2-4770-46DE-0123-B3E7CF04C949}"/>
              </a:ext>
            </a:extLst>
          </p:cNvPr>
          <p:cNvSpPr txBox="1"/>
          <p:nvPr/>
        </p:nvSpPr>
        <p:spPr>
          <a:xfrm>
            <a:off x="0" y="1589282"/>
            <a:ext cx="110032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200" dirty="0">
                <a:latin typeface="Aptos Display" panose="020B0004020202020204" pitchFamily="34" charset="0"/>
              </a:rPr>
              <a:t>2. download file </a:t>
            </a:r>
            <a:r>
              <a:rPr lang="vi-VN" sz="2200" i="1" dirty="0">
                <a:latin typeface="Aptos Display" panose="020B0004020202020204" pitchFamily="34" charset="0"/>
              </a:rPr>
              <a:t>SQL2022-SSEI-Dev.exe </a:t>
            </a:r>
            <a:r>
              <a:rPr lang="vi-VN" sz="2200" dirty="0">
                <a:latin typeface="Aptos Display" panose="020B0004020202020204" pitchFamily="34" charset="0"/>
              </a:rPr>
              <a:t>và chạy file.</a:t>
            </a:r>
            <a:r>
              <a:rPr lang="vi-VN" sz="2200" i="1" dirty="0">
                <a:latin typeface="Aptos Display" panose="020B0004020202020204" pitchFamily="34" charset="0"/>
              </a:rPr>
              <a:t> </a:t>
            </a:r>
            <a:endParaRPr lang="en-US" sz="2200" i="1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0563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505E43-C93C-EC75-BA3A-96072E6B8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1E97A-FB38-9E4D-DB90-FDC6CFA0D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400" b="1" dirty="0">
                <a:solidFill>
                  <a:srgbClr val="FFFFFF"/>
                </a:solidFill>
              </a:rPr>
              <a:t>Download SQL Server 2022 Developer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D84A00-9BC3-FB3F-3FF5-09AA5A580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45" b="5234"/>
          <a:stretch/>
        </p:blipFill>
        <p:spPr>
          <a:xfrm>
            <a:off x="1569028" y="2067792"/>
            <a:ext cx="8773852" cy="43228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FDB49B-C6E6-C692-C002-2949D8302AAE}"/>
              </a:ext>
            </a:extLst>
          </p:cNvPr>
          <p:cNvSpPr txBox="1"/>
          <p:nvPr/>
        </p:nvSpPr>
        <p:spPr>
          <a:xfrm>
            <a:off x="0" y="1589282"/>
            <a:ext cx="1219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200" dirty="0">
                <a:latin typeface="Aptos Display" panose="020B0004020202020204" pitchFamily="34" charset="0"/>
              </a:rPr>
              <a:t>28. Đăng nhập  </a:t>
            </a:r>
            <a:r>
              <a:rPr lang="vi-VN" sz="2200" i="1" dirty="0">
                <a:latin typeface="Aptos Display" panose="020B0004020202020204" pitchFamily="34" charset="0"/>
              </a:rPr>
              <a:t>Windwos Authentication</a:t>
            </a:r>
            <a:r>
              <a:rPr lang="vi-VN" sz="2200" dirty="0">
                <a:latin typeface="Aptos Display" panose="020B0004020202020204" pitchFamily="34" charset="0"/>
              </a:rPr>
              <a:t>.</a:t>
            </a:r>
            <a:endParaRPr lang="en-US" sz="2200" i="1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0642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90B78C-DB7D-8B84-0761-341387D20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CC770-2761-8775-1EBB-0A12BAB6A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400" b="1" dirty="0">
                <a:solidFill>
                  <a:srgbClr val="FFFFFF"/>
                </a:solidFill>
              </a:rPr>
              <a:t>Download SQL Server 2022 Developer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CFF33E-5DE3-7FB5-D081-D8C250C1C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8" b="4989"/>
          <a:stretch/>
        </p:blipFill>
        <p:spPr>
          <a:xfrm>
            <a:off x="1579419" y="2047009"/>
            <a:ext cx="8793942" cy="43537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29BCDA-20CC-D5FE-F0D3-73816738DE53}"/>
              </a:ext>
            </a:extLst>
          </p:cNvPr>
          <p:cNvSpPr txBox="1"/>
          <p:nvPr/>
        </p:nvSpPr>
        <p:spPr>
          <a:xfrm>
            <a:off x="0" y="1589282"/>
            <a:ext cx="1219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200" dirty="0">
                <a:latin typeface="Aptos Display" panose="020B0004020202020204" pitchFamily="34" charset="0"/>
              </a:rPr>
              <a:t>29. Hiển thị kết quả.</a:t>
            </a:r>
            <a:endParaRPr lang="en-US" sz="2200" i="1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5380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636BC9-5443-3DEF-D3AF-AA2F04B68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B1631-4558-228F-65FB-BFEE402E2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400" b="1" dirty="0">
                <a:solidFill>
                  <a:srgbClr val="FFFFFF"/>
                </a:solidFill>
              </a:rPr>
              <a:t>Download SQL Server 2022 Developer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BFF99D-957B-A155-1B9C-95B1EA9BB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480" y="2047009"/>
            <a:ext cx="9072880" cy="45823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21B909-1C5D-5028-298A-20EB1761844B}"/>
              </a:ext>
            </a:extLst>
          </p:cNvPr>
          <p:cNvSpPr txBox="1"/>
          <p:nvPr/>
        </p:nvSpPr>
        <p:spPr>
          <a:xfrm>
            <a:off x="0" y="1589282"/>
            <a:ext cx="1219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200" dirty="0">
                <a:latin typeface="Aptos Display" panose="020B0004020202020204" pitchFamily="34" charset="0"/>
              </a:rPr>
              <a:t>30. Nơi xem  </a:t>
            </a:r>
            <a:r>
              <a:rPr lang="vi-VN" sz="2200" i="1" dirty="0">
                <a:latin typeface="Aptos Display" panose="020B0004020202020204" pitchFamily="34" charset="0"/>
              </a:rPr>
              <a:t>SQL Server(MSSQLSERVER) </a:t>
            </a:r>
            <a:r>
              <a:rPr lang="vi-VN" sz="2200" dirty="0">
                <a:latin typeface="Aptos Display" panose="020B0004020202020204" pitchFamily="34" charset="0"/>
              </a:rPr>
              <a:t>đang running tại </a:t>
            </a:r>
            <a:r>
              <a:rPr lang="vi-VN" sz="2200" i="1" dirty="0">
                <a:latin typeface="Aptos Display" panose="020B0004020202020204" pitchFamily="34" charset="0"/>
              </a:rPr>
              <a:t>SQL Server Configuration Manager</a:t>
            </a:r>
            <a:r>
              <a:rPr lang="vi-VN" sz="2200" dirty="0">
                <a:latin typeface="Aptos Display" panose="020B0004020202020204" pitchFamily="34" charset="0"/>
              </a:rPr>
              <a:t>.</a:t>
            </a:r>
            <a:endParaRPr lang="en-US" sz="2200" i="1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14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60625A-5165-D2FF-7471-14F512C48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34D4C-4145-BB26-9AF5-1715FD13A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400" b="1" dirty="0">
                <a:solidFill>
                  <a:srgbClr val="FFFFFF"/>
                </a:solidFill>
              </a:rPr>
              <a:t>Download SQL Server 2022 Developer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2AE091-E348-C3C0-C38D-0B941D5D6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9084" y="2371558"/>
            <a:ext cx="5713831" cy="42426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F7774B-FC02-0896-09F1-3A01F18F166C}"/>
              </a:ext>
            </a:extLst>
          </p:cNvPr>
          <p:cNvSpPr txBox="1"/>
          <p:nvPr/>
        </p:nvSpPr>
        <p:spPr>
          <a:xfrm>
            <a:off x="0" y="1589282"/>
            <a:ext cx="1219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200" dirty="0">
                <a:latin typeface="Aptos Display" panose="020B0004020202020204" pitchFamily="34" charset="0"/>
              </a:rPr>
              <a:t>3. bạn click vào Download Media để cài đặt giao diện</a:t>
            </a:r>
            <a:r>
              <a:rPr lang="vi-VN" sz="2200" i="1" dirty="0">
                <a:latin typeface="Aptos Display" panose="020B0004020202020204" pitchFamily="34" charset="0"/>
              </a:rPr>
              <a:t> </a:t>
            </a:r>
            <a:endParaRPr lang="en-US" sz="2200" i="1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767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33955D-404E-1966-752F-C4F653FE6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C7A87-4908-2604-3EC9-2D4CCEFF5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400" b="1" dirty="0">
                <a:solidFill>
                  <a:srgbClr val="FFFFFF"/>
                </a:solidFill>
              </a:rPr>
              <a:t>Download SQL Server 2022 Developer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E15C29-89C7-D59B-6E21-2CE3175E230B}"/>
              </a:ext>
            </a:extLst>
          </p:cNvPr>
          <p:cNvSpPr txBox="1"/>
          <p:nvPr/>
        </p:nvSpPr>
        <p:spPr>
          <a:xfrm>
            <a:off x="0" y="1589282"/>
            <a:ext cx="1219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200" dirty="0">
                <a:latin typeface="Aptos Display" panose="020B0004020202020204" pitchFamily="34" charset="0"/>
              </a:rPr>
              <a:t>4. bạn click vào </a:t>
            </a:r>
            <a:r>
              <a:rPr lang="vi-VN" sz="2200" i="1" dirty="0">
                <a:latin typeface="Aptos Display" panose="020B0004020202020204" pitchFamily="34" charset="0"/>
              </a:rPr>
              <a:t>Close.</a:t>
            </a:r>
            <a:endParaRPr lang="en-US" sz="2200" i="1" dirty="0">
              <a:latin typeface="Aptos Display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B4B3DC-17F1-912E-FBFE-914588866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4080"/>
            <a:ext cx="12192000" cy="469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14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5A2FB2-C347-B833-1E7F-F8F9A8186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55FDF-8886-7ED8-37DA-0B3193AC6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400" b="1" dirty="0">
                <a:solidFill>
                  <a:srgbClr val="FFFFFF"/>
                </a:solidFill>
              </a:rPr>
              <a:t>Download SQL Server 2022 Developer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BDEC78-BB75-588D-C90F-73506B16E016}"/>
              </a:ext>
            </a:extLst>
          </p:cNvPr>
          <p:cNvSpPr txBox="1"/>
          <p:nvPr/>
        </p:nvSpPr>
        <p:spPr>
          <a:xfrm>
            <a:off x="0" y="1589282"/>
            <a:ext cx="1219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200" dirty="0">
                <a:latin typeface="Aptos Display" panose="020B0004020202020204" pitchFamily="34" charset="0"/>
              </a:rPr>
              <a:t>5. chọn </a:t>
            </a:r>
            <a:r>
              <a:rPr lang="vi-VN" sz="2200" i="1" dirty="0">
                <a:latin typeface="Aptos Display" panose="020B0004020202020204" pitchFamily="34" charset="0"/>
              </a:rPr>
              <a:t>Downlaod:.</a:t>
            </a:r>
            <a:endParaRPr lang="en-US" sz="2200" i="1" dirty="0">
              <a:latin typeface="Aptos Display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28B9D2-9581-9434-3DE8-58347077C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9840"/>
            <a:ext cx="12192000" cy="432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13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965AA3-89AD-7F08-92A7-94AA6C1F2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C82DC-1F8F-2B92-781C-11F200A95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400" b="1" dirty="0">
                <a:solidFill>
                  <a:srgbClr val="FFFFFF"/>
                </a:solidFill>
              </a:rPr>
              <a:t>Download SQL Server 2022 Developer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9B58B4-CA7A-13B7-E7FA-ABAECF618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8" b="6311"/>
          <a:stretch/>
        </p:blipFill>
        <p:spPr>
          <a:xfrm>
            <a:off x="1974274" y="2456227"/>
            <a:ext cx="8063806" cy="38734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A69B6C-F5BD-0242-4B06-F6AAD22BDDD7}"/>
              </a:ext>
            </a:extLst>
          </p:cNvPr>
          <p:cNvSpPr txBox="1"/>
          <p:nvPr/>
        </p:nvSpPr>
        <p:spPr>
          <a:xfrm>
            <a:off x="0" y="158928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200" dirty="0">
                <a:latin typeface="Aptos Display" panose="020B0004020202020204" pitchFamily="34" charset="0"/>
              </a:rPr>
              <a:t>5.chọn file </a:t>
            </a:r>
            <a:r>
              <a:rPr lang="vi-VN" sz="2200" i="1" dirty="0">
                <a:latin typeface="Aptos Display" panose="020B0004020202020204" pitchFamily="34" charset="0"/>
              </a:rPr>
              <a:t>SQLServer2022-x64-ENU-Dev.iso </a:t>
            </a:r>
            <a:r>
              <a:rPr lang="vi-VN" sz="2200" dirty="0">
                <a:latin typeface="Aptos Display" panose="020B0004020202020204" pitchFamily="34" charset="0"/>
              </a:rPr>
              <a:t>và</a:t>
            </a:r>
            <a:r>
              <a:rPr lang="vi-VN" sz="2200" i="1" dirty="0">
                <a:latin typeface="Aptos Display" panose="020B0004020202020204" pitchFamily="34" charset="0"/>
              </a:rPr>
              <a:t> click </a:t>
            </a:r>
            <a:r>
              <a:rPr lang="vi-VN" sz="2200" dirty="0">
                <a:latin typeface="Aptos Display" panose="020B0004020202020204" pitchFamily="34" charset="0"/>
              </a:rPr>
              <a:t>vào</a:t>
            </a:r>
            <a:r>
              <a:rPr lang="vi-VN" sz="2200" i="1" dirty="0">
                <a:latin typeface="Aptos Display" panose="020B0004020202020204" pitchFamily="34" charset="0"/>
              </a:rPr>
              <a:t> Mount </a:t>
            </a:r>
            <a:r>
              <a:rPr lang="vi-VN" sz="2200" dirty="0">
                <a:latin typeface="Aptos Display" panose="020B0004020202020204" pitchFamily="34" charset="0"/>
              </a:rPr>
              <a:t>như vị trí 2 để</a:t>
            </a:r>
            <a:r>
              <a:rPr lang="vi-VN" sz="2200" i="1" dirty="0">
                <a:latin typeface="Aptos Display" panose="020B0004020202020204" pitchFamily="34" charset="0"/>
              </a:rPr>
              <a:t> </a:t>
            </a:r>
            <a:r>
              <a:rPr lang="en-US" sz="2400" dirty="0" err="1"/>
              <a:t>ghi</a:t>
            </a:r>
            <a:r>
              <a:rPr lang="en-US" sz="2400" dirty="0"/>
              <a:t> </a:t>
            </a:r>
            <a:r>
              <a:rPr lang="en-US" sz="2400" dirty="0" err="1"/>
              <a:t>tệp</a:t>
            </a:r>
            <a:r>
              <a:rPr lang="en-US" sz="2400" dirty="0"/>
              <a:t> ISO </a:t>
            </a:r>
            <a:r>
              <a:rPr lang="en-US" sz="2400" dirty="0" err="1"/>
              <a:t>ra</a:t>
            </a:r>
            <a:r>
              <a:rPr lang="en-US" sz="2400" dirty="0"/>
              <a:t> </a:t>
            </a:r>
            <a:r>
              <a:rPr lang="en-US" sz="2400" dirty="0" err="1"/>
              <a:t>đĩa</a:t>
            </a:r>
            <a:r>
              <a:rPr lang="en-US" sz="2400" dirty="0"/>
              <a:t> </a:t>
            </a:r>
            <a:r>
              <a:rPr lang="vi-VN" sz="2400" dirty="0"/>
              <a:t>DVD.</a:t>
            </a:r>
            <a:endParaRPr lang="en-US" sz="2200" i="1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766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A5F09A-32F4-F3E1-2005-7C6DED754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92119-798C-9C91-79ED-41ED52227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400" b="1" dirty="0">
                <a:solidFill>
                  <a:srgbClr val="FFFFFF"/>
                </a:solidFill>
              </a:rPr>
              <a:t>Download SQL Server 2022 Developer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DB9E96-A28D-7AA4-CC96-752561EB0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4" b="6075"/>
          <a:stretch/>
        </p:blipFill>
        <p:spPr>
          <a:xfrm>
            <a:off x="2419265" y="2474007"/>
            <a:ext cx="7192095" cy="39267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19F10A-DA10-C816-4C0F-B523F22942E6}"/>
              </a:ext>
            </a:extLst>
          </p:cNvPr>
          <p:cNvSpPr txBox="1"/>
          <p:nvPr/>
        </p:nvSpPr>
        <p:spPr>
          <a:xfrm>
            <a:off x="0" y="1589282"/>
            <a:ext cx="1219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200" dirty="0">
                <a:latin typeface="Aptos Display" panose="020B0004020202020204" pitchFamily="34" charset="0"/>
              </a:rPr>
              <a:t>6. Tiến hành mở file </a:t>
            </a:r>
            <a:r>
              <a:rPr lang="vi-VN" sz="2200" i="1" dirty="0">
                <a:latin typeface="Aptos Display" panose="020B0004020202020204" pitchFamily="34" charset="0"/>
              </a:rPr>
              <a:t>setup.exe </a:t>
            </a:r>
            <a:r>
              <a:rPr lang="vi-VN" sz="2200" dirty="0">
                <a:latin typeface="Aptos Display" panose="020B0004020202020204" pitchFamily="34" charset="0"/>
              </a:rPr>
              <a:t>trong đĩa ảo được tạo ra</a:t>
            </a:r>
            <a:endParaRPr lang="en-US" sz="2200" i="1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729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6ECE3A-3A01-161C-32AC-57D0CE2C6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7EE88-7E73-83D7-E7C2-070B0573D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400" b="1" dirty="0">
                <a:solidFill>
                  <a:srgbClr val="FFFFFF"/>
                </a:solidFill>
              </a:rPr>
              <a:t>Download SQL Server 2022 Developer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E0D2F3-ECBE-B884-75DF-28378CDF5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65" b="4949"/>
          <a:stretch/>
        </p:blipFill>
        <p:spPr>
          <a:xfrm>
            <a:off x="1589809" y="2421083"/>
            <a:ext cx="8742912" cy="40000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259715-E38A-4A42-8688-40AD2F97DBE4}"/>
              </a:ext>
            </a:extLst>
          </p:cNvPr>
          <p:cNvSpPr txBox="1"/>
          <p:nvPr/>
        </p:nvSpPr>
        <p:spPr>
          <a:xfrm>
            <a:off x="0" y="1589282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200" dirty="0">
                <a:latin typeface="Aptos Display" panose="020B0004020202020204" pitchFamily="34" charset="0"/>
              </a:rPr>
              <a:t>7. Đầu tiên chọn Installation rồi sau đó click chọn mục </a:t>
            </a:r>
            <a:r>
              <a:rPr lang="vi-VN" sz="2200" i="1" dirty="0">
                <a:latin typeface="Aptos Display" panose="020B0004020202020204" pitchFamily="34" charset="0"/>
              </a:rPr>
              <a:t>New SQL server standarlone installation or features to an existing installation.</a:t>
            </a:r>
            <a:endParaRPr lang="en-US" sz="2200" i="1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74547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457</TotalTime>
  <Words>607</Words>
  <Application>Microsoft Office PowerPoint</Application>
  <PresentationFormat>Widescreen</PresentationFormat>
  <Paragraphs>63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Aptos Display</vt:lpstr>
      <vt:lpstr>Arial</vt:lpstr>
      <vt:lpstr>Trebuchet MS</vt:lpstr>
      <vt:lpstr>Wingdings 3</vt:lpstr>
      <vt:lpstr>Facet</vt:lpstr>
      <vt:lpstr>Bài tập 1 Môn: Hệ quản trị cơ sở dữ liệu Họ &amp; tên: Nguyễn Văn Hoan MSSV: K225480106023 Lớp: K58KTPM.K01</vt:lpstr>
      <vt:lpstr>Download SQL Server 2022 Developer</vt:lpstr>
      <vt:lpstr>Download SQL Server 2022 Developer</vt:lpstr>
      <vt:lpstr>Download SQL Server 2022 Developer</vt:lpstr>
      <vt:lpstr>Download SQL Server 2022 Developer</vt:lpstr>
      <vt:lpstr>Download SQL Server 2022 Developer</vt:lpstr>
      <vt:lpstr>Download SQL Server 2022 Developer</vt:lpstr>
      <vt:lpstr>Download SQL Server 2022 Developer</vt:lpstr>
      <vt:lpstr>Download SQL Server 2022 Developer</vt:lpstr>
      <vt:lpstr>Download SQL Server 2022 Developer</vt:lpstr>
      <vt:lpstr>Download SQL Server 2022 Developer</vt:lpstr>
      <vt:lpstr>Download SQL Server 2022 Developer</vt:lpstr>
      <vt:lpstr>Download SQL Server 2022 Developer</vt:lpstr>
      <vt:lpstr>Download SQL Server 2022 Developer</vt:lpstr>
      <vt:lpstr>Download SQL Server 2022 Developer</vt:lpstr>
      <vt:lpstr>Download SQL Server 2022 Developer</vt:lpstr>
      <vt:lpstr>Download SQL Server 2022 Developer</vt:lpstr>
      <vt:lpstr>Download SQL Server 2022 Developer</vt:lpstr>
      <vt:lpstr>Download SQL Server 2022 Developer</vt:lpstr>
      <vt:lpstr>Download SQL Server 2022 Developer</vt:lpstr>
      <vt:lpstr>Download SQL Server 2022 Developer</vt:lpstr>
      <vt:lpstr>Download SQL Server 2022 Developer</vt:lpstr>
      <vt:lpstr>Download SQL Server 2022 Developer</vt:lpstr>
      <vt:lpstr>Download SQL Server 2022 Developer</vt:lpstr>
      <vt:lpstr>Download SQL Server 2022 Developer</vt:lpstr>
      <vt:lpstr>Download SQL Server 2022 Developer</vt:lpstr>
      <vt:lpstr>Download SQL Server 2022 Developer</vt:lpstr>
      <vt:lpstr>Download SQL Server 2022 Developer</vt:lpstr>
      <vt:lpstr>Download SQL Server 2022 Developer</vt:lpstr>
      <vt:lpstr>Download SQL Server 2022 Developer</vt:lpstr>
      <vt:lpstr>Download SQL Server 2022 Developer</vt:lpstr>
      <vt:lpstr>Download SQL Server 2022 Developer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tập 1 Môn: Hệ quản trị cơ sở dữ liệu Họ &amp; tên: Nguyễn Văn Thứ MSSV: K225480106062 Lớp: K58KTPM.K01</dc:title>
  <dc:creator>Thứ Nguyễn</dc:creator>
  <cp:lastModifiedBy>Nguyễn Hoan</cp:lastModifiedBy>
  <cp:revision>10</cp:revision>
  <dcterms:created xsi:type="dcterms:W3CDTF">2025-03-19T06:53:31Z</dcterms:created>
  <dcterms:modified xsi:type="dcterms:W3CDTF">2025-03-19T16:54:30Z</dcterms:modified>
</cp:coreProperties>
</file>